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258" r:id="rId3"/>
    <p:sldId id="259" r:id="rId4"/>
    <p:sldId id="260" r:id="rId5"/>
    <p:sldId id="262" r:id="rId6"/>
    <p:sldId id="263" r:id="rId7"/>
    <p:sldId id="269" r:id="rId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6699"/>
    <a:srgbClr val="F26B21"/>
    <a:srgbClr val="96499B"/>
    <a:srgbClr val="C420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56" y="-60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CF1E6D-3D70-4920-8E1F-897824AE2571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2F09E5-4EC3-446F-9824-89B4646CB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0453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2F09E5-4EC3-446F-9824-89B4646CB35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461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95065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404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6891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09990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58367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231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0597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61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949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848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028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811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76750"/>
            <a:ext cx="9143244" cy="786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434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テキスト プレースホルダー 11"/>
          <p:cNvSpPr txBox="1">
            <a:spLocks/>
          </p:cNvSpPr>
          <p:nvPr/>
        </p:nvSpPr>
        <p:spPr>
          <a:xfrm>
            <a:off x="3490546" y="1761390"/>
            <a:ext cx="5562599" cy="651845"/>
          </a:xfrm>
          <a:prstGeom prst="rect">
            <a:avLst/>
          </a:prstGeom>
        </p:spPr>
        <p:txBody>
          <a:bodyPr lIns="91438" tIns="45719" rIns="91438" bIns="45719"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b="1" dirty="0" err="1" smtClean="0">
                <a:solidFill>
                  <a:srgbClr val="F26B21"/>
                </a:solidFill>
                <a:latin typeface="+mj-lt"/>
                <a:cs typeface="Arial" pitchFamily="34" charset="0"/>
              </a:rPr>
              <a:t>Remen</a:t>
            </a:r>
            <a:r>
              <a:rPr lang="en-US" sz="3200" b="1" dirty="0" smtClean="0">
                <a:solidFill>
                  <a:srgbClr val="F26B21"/>
                </a:solidFill>
                <a:latin typeface="+mj-lt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F26B21"/>
                </a:solidFill>
                <a:latin typeface="+mj-lt"/>
                <a:cs typeface="Arial" pitchFamily="34" charset="0"/>
              </a:rPr>
              <a:t>Basa</a:t>
            </a:r>
            <a:r>
              <a:rPr lang="en-US" sz="3200" b="1" dirty="0" smtClean="0">
                <a:solidFill>
                  <a:srgbClr val="F26B21"/>
                </a:solidFill>
                <a:latin typeface="+mj-lt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F26B21"/>
                </a:solidFill>
                <a:latin typeface="+mj-lt"/>
                <a:cs typeface="Arial" pitchFamily="34" charset="0"/>
              </a:rPr>
              <a:t>Jawi</a:t>
            </a:r>
            <a:endParaRPr lang="en-US" sz="3200" b="1" dirty="0">
              <a:solidFill>
                <a:srgbClr val="F26B21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4" name="直線コネクタ 9"/>
          <p:cNvCxnSpPr/>
          <p:nvPr/>
        </p:nvCxnSpPr>
        <p:spPr>
          <a:xfrm>
            <a:off x="3952614" y="2690923"/>
            <a:ext cx="4576597" cy="0"/>
          </a:xfrm>
          <a:prstGeom prst="line">
            <a:avLst/>
          </a:prstGeom>
          <a:noFill/>
          <a:ln w="190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5" name="タイトル 1"/>
          <p:cNvSpPr txBox="1">
            <a:spLocks/>
          </p:cNvSpPr>
          <p:nvPr/>
        </p:nvSpPr>
        <p:spPr>
          <a:xfrm>
            <a:off x="3684534" y="1123951"/>
            <a:ext cx="5073868" cy="469019"/>
          </a:xfrm>
          <a:prstGeom prst="rect">
            <a:avLst/>
          </a:prstGeom>
        </p:spPr>
        <p:txBody>
          <a:bodyPr lIns="91438" tIns="45719" rIns="91438" bIns="45719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045116" y="2787390"/>
            <a:ext cx="2188417" cy="338552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UNTUK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SD/MI </a:t>
            </a:r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KELAS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IV</a:t>
            </a:r>
            <a:endParaRPr lang="id-ID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914402" y="438150"/>
            <a:ext cx="2584430" cy="3695503"/>
            <a:chOff x="914402" y="438150"/>
            <a:chExt cx="2584430" cy="3695503"/>
          </a:xfrm>
        </p:grpSpPr>
        <p:sp>
          <p:nvSpPr>
            <p:cNvPr id="16" name="Cube 15"/>
            <p:cNvSpPr/>
            <p:nvPr/>
          </p:nvSpPr>
          <p:spPr>
            <a:xfrm>
              <a:off x="914402" y="438150"/>
              <a:ext cx="2584430" cy="3695503"/>
            </a:xfrm>
            <a:prstGeom prst="cube">
              <a:avLst>
                <a:gd name="adj" fmla="val 3711"/>
              </a:avLst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4171" tIns="107085" rIns="214171" bIns="107085" rtlCol="0" anchor="ctr"/>
            <a:lstStyle/>
            <a:p>
              <a:pPr algn="ctr"/>
              <a:endParaRPr lang="en-US"/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9740" y="552647"/>
              <a:ext cx="2467955" cy="35810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02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952999" y="1589049"/>
            <a:ext cx="4199987" cy="300434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31429"/>
            <a:ext cx="827014" cy="860908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990600" y="561883"/>
            <a:ext cx="60458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spc="38" dirty="0" err="1" smtClean="0"/>
              <a:t>Pasinaon</a:t>
            </a:r>
            <a:r>
              <a:rPr lang="en-US" sz="3200" b="1" spc="38" dirty="0" smtClean="0"/>
              <a:t> </a:t>
            </a:r>
            <a:r>
              <a:rPr lang="en-US" sz="3200" b="1" spc="38" dirty="0" smtClean="0"/>
              <a:t>4 </a:t>
            </a:r>
            <a:r>
              <a:rPr lang="en-US" sz="3200" b="1" spc="38" dirty="0" err="1" smtClean="0"/>
              <a:t>Pasangan</a:t>
            </a:r>
            <a:r>
              <a:rPr lang="en-US" sz="3200" b="1" spc="38" dirty="0" smtClean="0"/>
              <a:t> </a:t>
            </a:r>
            <a:r>
              <a:rPr lang="en-US" sz="3200" b="1" spc="38" dirty="0" err="1" smtClean="0"/>
              <a:t>Aksara</a:t>
            </a:r>
            <a:r>
              <a:rPr lang="en-US" sz="3200" b="1" spc="38" dirty="0" smtClean="0"/>
              <a:t> </a:t>
            </a:r>
            <a:r>
              <a:rPr lang="en-US" sz="3200" b="1" spc="38" dirty="0" err="1" smtClean="0"/>
              <a:t>Jawa</a:t>
            </a:r>
            <a:endParaRPr lang="id-ID" sz="3200" dirty="0"/>
          </a:p>
        </p:txBody>
      </p:sp>
      <p:grpSp>
        <p:nvGrpSpPr>
          <p:cNvPr id="6" name="Group 5"/>
          <p:cNvGrpSpPr/>
          <p:nvPr/>
        </p:nvGrpSpPr>
        <p:grpSpPr>
          <a:xfrm>
            <a:off x="364788" y="1276350"/>
            <a:ext cx="5274012" cy="3113098"/>
            <a:chOff x="760218" y="2426714"/>
            <a:chExt cx="5274012" cy="3113098"/>
          </a:xfrm>
        </p:grpSpPr>
        <p:grpSp>
          <p:nvGrpSpPr>
            <p:cNvPr id="7" name="Group 6"/>
            <p:cNvGrpSpPr/>
            <p:nvPr/>
          </p:nvGrpSpPr>
          <p:grpSpPr>
            <a:xfrm>
              <a:off x="760218" y="2426714"/>
              <a:ext cx="5274012" cy="3113098"/>
              <a:chOff x="760218" y="2426714"/>
              <a:chExt cx="5274012" cy="3113098"/>
            </a:xfrm>
          </p:grpSpPr>
          <p:sp>
            <p:nvSpPr>
              <p:cNvPr id="9" name="Rectangle 8"/>
              <p:cNvSpPr/>
              <p:nvPr/>
            </p:nvSpPr>
            <p:spPr>
              <a:xfrm>
                <a:off x="760218" y="2985267"/>
                <a:ext cx="5274012" cy="25545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600" dirty="0" err="1"/>
                  <a:t>Setelah</a:t>
                </a:r>
                <a:r>
                  <a:rPr lang="en-US" sz="1600" dirty="0"/>
                  <a:t> </a:t>
                </a:r>
                <a:r>
                  <a:rPr lang="en-US" sz="1600" dirty="0" err="1"/>
                  <a:t>mempelajari</a:t>
                </a:r>
                <a:r>
                  <a:rPr lang="en-US" sz="1600" dirty="0"/>
                  <a:t> </a:t>
                </a:r>
                <a:r>
                  <a:rPr lang="en-US" sz="1600" dirty="0" err="1"/>
                  <a:t>bab</a:t>
                </a:r>
                <a:r>
                  <a:rPr lang="en-US" sz="1600" dirty="0"/>
                  <a:t> </a:t>
                </a:r>
                <a:r>
                  <a:rPr lang="en-US" sz="1600" dirty="0" err="1"/>
                  <a:t>ini</a:t>
                </a:r>
                <a:r>
                  <a:rPr lang="en-US" sz="1600" dirty="0"/>
                  <a:t>, </a:t>
                </a:r>
                <a:r>
                  <a:rPr lang="en-US" sz="1600" dirty="0" err="1"/>
                  <a:t>peserta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didik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diharapkan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dapat</a:t>
                </a:r>
                <a:r>
                  <a:rPr lang="en-US" sz="1600" dirty="0"/>
                  <a:t>: </a:t>
                </a:r>
              </a:p>
              <a:p>
                <a:r>
                  <a:rPr lang="en-US" sz="1600" dirty="0"/>
                  <a:t>4.1 </a:t>
                </a:r>
                <a:r>
                  <a:rPr lang="en-US" sz="1600" dirty="0" err="1"/>
                  <a:t>Menemukan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mengenal</a:t>
                </a:r>
                <a:r>
                  <a:rPr lang="en-US" sz="1600" dirty="0"/>
                  <a:t> </a:t>
                </a:r>
                <a:r>
                  <a:rPr lang="en-US" sz="1600" dirty="0" err="1"/>
                  <a:t>pasangan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dalam</a:t>
                </a:r>
                <a:r>
                  <a:rPr lang="en-US" sz="1600" dirty="0"/>
                  <a:t> </a:t>
                </a:r>
                <a:r>
                  <a:rPr lang="en-US" sz="1600" dirty="0" err="1"/>
                  <a:t>huruf</a:t>
                </a:r>
                <a:r>
                  <a:rPr lang="en-US" sz="1600" dirty="0"/>
                  <a:t> </a:t>
                </a:r>
                <a:r>
                  <a:rPr lang="en-US" sz="1600" dirty="0" err="1"/>
                  <a:t>Jawa</a:t>
                </a:r>
                <a:r>
                  <a:rPr lang="en-US" sz="1600" dirty="0"/>
                  <a:t>. </a:t>
                </a:r>
              </a:p>
              <a:p>
                <a:r>
                  <a:rPr lang="en-US" sz="1600" dirty="0"/>
                  <a:t>4.2 </a:t>
                </a:r>
                <a:r>
                  <a:rPr lang="en-US" sz="1600" dirty="0" err="1"/>
                  <a:t>Membaca</a:t>
                </a:r>
                <a:r>
                  <a:rPr lang="en-US" sz="1600" dirty="0"/>
                  <a:t> kata-kata yang </a:t>
                </a:r>
                <a:r>
                  <a:rPr lang="en-US" sz="1600" dirty="0" err="1"/>
                  <a:t>mengandung</a:t>
                </a:r>
                <a:r>
                  <a:rPr lang="en-US" sz="1600" dirty="0"/>
                  <a:t> </a:t>
                </a:r>
                <a:r>
                  <a:rPr lang="en-US" sz="1600" dirty="0" err="1"/>
                  <a:t>pasangan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huruf</a:t>
                </a:r>
                <a:r>
                  <a:rPr lang="en-US" sz="1600" dirty="0"/>
                  <a:t> </a:t>
                </a:r>
                <a:r>
                  <a:rPr lang="en-US" sz="1600" dirty="0" err="1"/>
                  <a:t>Jawa</a:t>
                </a:r>
                <a:r>
                  <a:rPr lang="en-US" sz="1600" dirty="0"/>
                  <a:t>. </a:t>
                </a:r>
              </a:p>
              <a:p>
                <a:r>
                  <a:rPr lang="en-US" sz="1600" dirty="0"/>
                  <a:t>4.3 </a:t>
                </a:r>
                <a:r>
                  <a:rPr lang="en-US" sz="1600" dirty="0" err="1"/>
                  <a:t>Menulis</a:t>
                </a:r>
                <a:r>
                  <a:rPr lang="en-US" sz="1600" dirty="0"/>
                  <a:t> kata-kata yang </a:t>
                </a:r>
                <a:r>
                  <a:rPr lang="en-US" sz="1600" dirty="0" err="1"/>
                  <a:t>mengandung</a:t>
                </a:r>
                <a:r>
                  <a:rPr lang="en-US" sz="1600" dirty="0"/>
                  <a:t> </a:t>
                </a:r>
                <a:r>
                  <a:rPr lang="en-US" sz="1600" dirty="0" err="1"/>
                  <a:t>pasangan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huruf</a:t>
                </a:r>
                <a:r>
                  <a:rPr lang="en-US" sz="1600" dirty="0"/>
                  <a:t> </a:t>
                </a:r>
                <a:r>
                  <a:rPr lang="en-US" sz="1600" dirty="0" err="1"/>
                  <a:t>Jawa</a:t>
                </a:r>
                <a:r>
                  <a:rPr lang="en-US" sz="1600" dirty="0"/>
                  <a:t>. </a:t>
                </a:r>
              </a:p>
              <a:p>
                <a:r>
                  <a:rPr lang="en-US" sz="1600" dirty="0"/>
                  <a:t>4.4 </a:t>
                </a:r>
                <a:r>
                  <a:rPr lang="en-US" sz="1600" dirty="0" err="1"/>
                  <a:t>Membaca</a:t>
                </a:r>
                <a:r>
                  <a:rPr lang="en-US" sz="1600" dirty="0"/>
                  <a:t> </a:t>
                </a:r>
                <a:r>
                  <a:rPr lang="en-US" sz="1600" dirty="0" err="1"/>
                  <a:t>kalimat</a:t>
                </a:r>
                <a:r>
                  <a:rPr lang="en-US" sz="1600" dirty="0"/>
                  <a:t> </a:t>
                </a:r>
                <a:r>
                  <a:rPr lang="en-US" sz="1600" dirty="0" err="1"/>
                  <a:t>berhuruf</a:t>
                </a:r>
                <a:r>
                  <a:rPr lang="en-US" sz="1600" dirty="0"/>
                  <a:t> </a:t>
                </a:r>
                <a:r>
                  <a:rPr lang="en-US" sz="1600" dirty="0" err="1"/>
                  <a:t>Jawa</a:t>
                </a:r>
                <a:r>
                  <a:rPr lang="en-US" sz="1600" dirty="0"/>
                  <a:t> yang </a:t>
                </a:r>
                <a:r>
                  <a:rPr lang="en-US" sz="1600" dirty="0" err="1"/>
                  <a:t>mengandung</a:t>
                </a:r>
                <a:r>
                  <a:rPr lang="en-US" sz="1600" dirty="0"/>
                  <a:t> </a:t>
                </a:r>
                <a:r>
                  <a:rPr lang="en-US" sz="1600" dirty="0" err="1"/>
                  <a:t>pasangan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huruf</a:t>
                </a:r>
                <a:r>
                  <a:rPr lang="en-US" sz="1600" dirty="0"/>
                  <a:t> </a:t>
                </a:r>
                <a:r>
                  <a:rPr lang="en-US" sz="1600" dirty="0" err="1"/>
                  <a:t>Jawa</a:t>
                </a:r>
                <a:r>
                  <a:rPr lang="en-US" sz="1600" dirty="0"/>
                  <a:t>. </a:t>
                </a:r>
              </a:p>
              <a:p>
                <a:r>
                  <a:rPr lang="en-US" sz="1600" dirty="0"/>
                  <a:t>4.5 </a:t>
                </a:r>
                <a:r>
                  <a:rPr lang="en-US" sz="1600" dirty="0" err="1"/>
                  <a:t>Membaca</a:t>
                </a:r>
                <a:r>
                  <a:rPr lang="en-US" sz="1600" dirty="0"/>
                  <a:t> </a:t>
                </a:r>
                <a:r>
                  <a:rPr lang="en-US" sz="1600" dirty="0" err="1"/>
                  <a:t>teks</a:t>
                </a:r>
                <a:r>
                  <a:rPr lang="en-US" sz="1600" dirty="0"/>
                  <a:t> </a:t>
                </a:r>
                <a:r>
                  <a:rPr lang="en-US" sz="1600" dirty="0" err="1"/>
                  <a:t>berhuruf</a:t>
                </a:r>
                <a:r>
                  <a:rPr lang="en-US" sz="1600" dirty="0"/>
                  <a:t> </a:t>
                </a:r>
                <a:r>
                  <a:rPr lang="en-US" sz="1600" dirty="0" err="1"/>
                  <a:t>Jawa</a:t>
                </a:r>
                <a:r>
                  <a:rPr lang="en-US" sz="1600" dirty="0"/>
                  <a:t> yang </a:t>
                </a:r>
                <a:r>
                  <a:rPr lang="en-US" sz="1600" dirty="0" err="1"/>
                  <a:t>mengandung</a:t>
                </a:r>
                <a:r>
                  <a:rPr lang="en-US" sz="1600" dirty="0"/>
                  <a:t> </a:t>
                </a:r>
                <a:r>
                  <a:rPr lang="en-US" sz="1600" dirty="0" err="1"/>
                  <a:t>pasangan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huruf</a:t>
                </a:r>
                <a:r>
                  <a:rPr lang="en-US" sz="1600" dirty="0"/>
                  <a:t> </a:t>
                </a:r>
                <a:r>
                  <a:rPr lang="en-US" sz="1600" dirty="0" err="1"/>
                  <a:t>Jawa</a:t>
                </a:r>
                <a:r>
                  <a:rPr lang="en-US" sz="1600" dirty="0"/>
                  <a:t>. </a:t>
                </a:r>
                <a:endParaRPr lang="en-US" sz="1600" dirty="0"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0" name="Rectangle 9"/>
              <p:cNvSpPr/>
              <p:nvPr/>
            </p:nvSpPr>
            <p:spPr>
              <a:xfrm>
                <a:off x="836416" y="2426714"/>
                <a:ext cx="2819132" cy="457200"/>
              </a:xfrm>
              <a:prstGeom prst="rect">
                <a:avLst/>
              </a:prstGeom>
              <a:solidFill>
                <a:srgbClr val="8EB4E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j-lt"/>
                </a:endParaRPr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923144" y="2455258"/>
              <a:ext cx="24316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err="1">
                  <a:latin typeface="+mj-lt"/>
                </a:rPr>
                <a:t>Tujuan</a:t>
              </a:r>
              <a:r>
                <a:rPr lang="en-US" sz="2000" b="1" dirty="0">
                  <a:latin typeface="+mj-lt"/>
                </a:rPr>
                <a:t> </a:t>
              </a:r>
              <a:r>
                <a:rPr lang="en-US" sz="2000" b="1" dirty="0" err="1">
                  <a:latin typeface="+mj-lt"/>
                </a:rPr>
                <a:t>Pembelajaran</a:t>
              </a:r>
              <a:endParaRPr lang="en-US" sz="2000" b="1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03673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796353"/>
            <a:ext cx="5171886" cy="3692061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152400" y="114670"/>
            <a:ext cx="5943600" cy="780680"/>
            <a:chOff x="152400" y="193509"/>
            <a:chExt cx="5943600" cy="78068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" y="193509"/>
              <a:ext cx="4114800" cy="78068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533400" y="212189"/>
              <a:ext cx="5562600" cy="6069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buSzPct val="100000"/>
              </a:pP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Apersepsi</a:t>
              </a:r>
              <a:endParaRPr lang="en-US" sz="3200" b="1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457198" y="1123950"/>
            <a:ext cx="350520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Retno</a:t>
            </a:r>
            <a:r>
              <a:rPr lang="en-US" sz="2400" dirty="0"/>
              <a:t> </a:t>
            </a:r>
            <a:r>
              <a:rPr lang="en-US" sz="2400" dirty="0" err="1"/>
              <a:t>lagi</a:t>
            </a:r>
            <a:r>
              <a:rPr lang="en-US" sz="2400" dirty="0"/>
              <a:t> </a:t>
            </a:r>
            <a:r>
              <a:rPr lang="en-US" sz="2400" dirty="0" err="1"/>
              <a:t>plesiran</a:t>
            </a:r>
            <a:r>
              <a:rPr lang="en-US" sz="2400" dirty="0"/>
              <a:t> </a:t>
            </a:r>
            <a:r>
              <a:rPr lang="en-US" sz="2400" dirty="0" err="1"/>
              <a:t>karo</a:t>
            </a:r>
            <a:r>
              <a:rPr lang="en-US" sz="2400" dirty="0"/>
              <a:t> </a:t>
            </a:r>
            <a:r>
              <a:rPr lang="en-US" sz="2400" dirty="0" err="1"/>
              <a:t>kanca-kanca</a:t>
            </a:r>
            <a:r>
              <a:rPr lang="en-US" sz="2400" dirty="0"/>
              <a:t> </a:t>
            </a:r>
            <a:r>
              <a:rPr lang="en-US" sz="2400" dirty="0" err="1"/>
              <a:t>kelas</a:t>
            </a:r>
            <a:r>
              <a:rPr lang="en-US" sz="2400" dirty="0"/>
              <a:t> IV </a:t>
            </a:r>
            <a:r>
              <a:rPr lang="en-US" sz="2400" dirty="0" err="1"/>
              <a:t>menyang</a:t>
            </a:r>
            <a:r>
              <a:rPr lang="en-US" sz="2400" dirty="0"/>
              <a:t> Surakarta. </a:t>
            </a:r>
            <a:r>
              <a:rPr lang="en-US" sz="2400" dirty="0" err="1"/>
              <a:t>Retno</a:t>
            </a:r>
            <a:r>
              <a:rPr lang="en-US" sz="2400" dirty="0"/>
              <a:t> </a:t>
            </a:r>
            <a:r>
              <a:rPr lang="en-US" sz="2400" dirty="0" err="1"/>
              <a:t>gumun</a:t>
            </a:r>
            <a:r>
              <a:rPr lang="en-US" sz="2400" dirty="0"/>
              <a:t> </a:t>
            </a:r>
            <a:r>
              <a:rPr lang="en-US" sz="2400" dirty="0" err="1"/>
              <a:t>ndeleng</a:t>
            </a:r>
            <a:r>
              <a:rPr lang="en-US" sz="2400" dirty="0"/>
              <a:t> </a:t>
            </a:r>
            <a:r>
              <a:rPr lang="en-US" sz="2400" dirty="0" err="1"/>
              <a:t>dalan-dalan</a:t>
            </a:r>
            <a:r>
              <a:rPr lang="en-US" sz="2400" dirty="0"/>
              <a:t> </a:t>
            </a:r>
            <a:r>
              <a:rPr lang="en-US" sz="2400" dirty="0" err="1"/>
              <a:t>ing</a:t>
            </a:r>
            <a:r>
              <a:rPr lang="en-US" sz="2400" dirty="0"/>
              <a:t> Surakarta. </a:t>
            </a:r>
            <a:r>
              <a:rPr lang="en-US" sz="2400" dirty="0" err="1"/>
              <a:t>Sakliyane</a:t>
            </a:r>
            <a:r>
              <a:rPr lang="en-US" sz="2400" dirty="0"/>
              <a:t> </a:t>
            </a:r>
            <a:r>
              <a:rPr lang="en-US" sz="2400" dirty="0" err="1"/>
              <a:t>nganggo</a:t>
            </a:r>
            <a:r>
              <a:rPr lang="en-US" sz="2400" dirty="0"/>
              <a:t> </a:t>
            </a:r>
            <a:r>
              <a:rPr lang="en-US" sz="2400" dirty="0" err="1"/>
              <a:t>tulisan</a:t>
            </a:r>
            <a:r>
              <a:rPr lang="en-US" sz="2400" dirty="0"/>
              <a:t> </a:t>
            </a:r>
            <a:r>
              <a:rPr lang="en-US" sz="2400" dirty="0" err="1"/>
              <a:t>latin</a:t>
            </a:r>
            <a:r>
              <a:rPr lang="en-US" sz="2400" dirty="0"/>
              <a:t>, </a:t>
            </a:r>
            <a:r>
              <a:rPr lang="en-US" sz="2400" dirty="0" err="1"/>
              <a:t>uga</a:t>
            </a:r>
            <a:r>
              <a:rPr lang="en-US" sz="2400" dirty="0"/>
              <a:t> </a:t>
            </a:r>
            <a:r>
              <a:rPr lang="en-US" sz="2400" dirty="0" err="1"/>
              <a:t>nganggo</a:t>
            </a:r>
            <a:r>
              <a:rPr lang="en-US" sz="2400" dirty="0"/>
              <a:t> </a:t>
            </a:r>
            <a:r>
              <a:rPr lang="en-US" sz="2400" dirty="0" err="1"/>
              <a:t>tulisan</a:t>
            </a:r>
            <a:r>
              <a:rPr lang="en-US" sz="2400" dirty="0"/>
              <a:t> </a:t>
            </a:r>
            <a:r>
              <a:rPr lang="en-US" sz="2400" dirty="0" err="1"/>
              <a:t>aksara</a:t>
            </a:r>
            <a:r>
              <a:rPr lang="en-US" sz="2400" dirty="0"/>
              <a:t> </a:t>
            </a:r>
            <a:r>
              <a:rPr lang="en-US" sz="2400" dirty="0" err="1"/>
              <a:t>Jawa</a:t>
            </a:r>
            <a:r>
              <a:rPr lang="en-US" sz="2400" dirty="0"/>
              <a:t>.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5869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52400" y="133350"/>
            <a:ext cx="7924800" cy="1177918"/>
            <a:chOff x="152400" y="267070"/>
            <a:chExt cx="5943600" cy="117791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" y="267070"/>
              <a:ext cx="5943600" cy="78068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533400" y="269282"/>
              <a:ext cx="5562600" cy="11757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buSzPct val="100000"/>
              </a:pP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Wulangan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1  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Aksara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Jawa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lan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Pasangane</a:t>
              </a:r>
              <a:endParaRPr lang="en-US" sz="3200" b="1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516147" y="895350"/>
            <a:ext cx="44115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631825" algn="l"/>
              </a:tabLst>
            </a:pP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Kenal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Pasangan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Aksara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Jawa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7592" y="1657350"/>
            <a:ext cx="31662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Aksara</a:t>
            </a:r>
            <a:r>
              <a:rPr lang="en-US" sz="2400" dirty="0"/>
              <a:t> </a:t>
            </a:r>
            <a:r>
              <a:rPr lang="en-US" sz="2400" dirty="0" err="1"/>
              <a:t>Jawa</a:t>
            </a:r>
            <a:r>
              <a:rPr lang="en-US" sz="2400" dirty="0"/>
              <a:t> </a:t>
            </a:r>
            <a:r>
              <a:rPr lang="en-US" sz="2400" dirty="0" err="1"/>
              <a:t>kuwi</a:t>
            </a:r>
            <a:r>
              <a:rPr lang="en-US" sz="2400" dirty="0"/>
              <a:t> </a:t>
            </a:r>
            <a:r>
              <a:rPr lang="en-US" sz="2400" dirty="0" err="1"/>
              <a:t>ana</a:t>
            </a:r>
            <a:r>
              <a:rPr lang="en-US" sz="2400" dirty="0"/>
              <a:t> </a:t>
            </a:r>
            <a:r>
              <a:rPr lang="en-US" sz="2400" dirty="0" err="1"/>
              <a:t>aksara</a:t>
            </a:r>
            <a:r>
              <a:rPr lang="en-US" sz="2400" dirty="0"/>
              <a:t> </a:t>
            </a:r>
            <a:r>
              <a:rPr lang="en-US" sz="2400" dirty="0" err="1"/>
              <a:t>legena</a:t>
            </a:r>
            <a:r>
              <a:rPr lang="en-US" sz="2400" dirty="0"/>
              <a:t> (</a:t>
            </a:r>
            <a:r>
              <a:rPr lang="en-US" sz="2400" dirty="0" err="1"/>
              <a:t>aksara</a:t>
            </a:r>
            <a:r>
              <a:rPr lang="en-US" sz="2400" dirty="0"/>
              <a:t> </a:t>
            </a:r>
            <a:r>
              <a:rPr lang="en-US" sz="2400" dirty="0" err="1"/>
              <a:t>wutuh</a:t>
            </a:r>
            <a:r>
              <a:rPr lang="en-US" sz="2400" dirty="0"/>
              <a:t> </a:t>
            </a:r>
            <a:r>
              <a:rPr lang="en-US" sz="2400" dirty="0" err="1"/>
              <a:t>kang</a:t>
            </a:r>
            <a:r>
              <a:rPr lang="en-US" sz="2400" dirty="0"/>
              <a:t> </a:t>
            </a:r>
            <a:r>
              <a:rPr lang="en-US" sz="2400" dirty="0" err="1"/>
              <a:t>durung</a:t>
            </a:r>
            <a:r>
              <a:rPr lang="en-US" sz="2400" dirty="0"/>
              <a:t> </a:t>
            </a:r>
            <a:r>
              <a:rPr lang="en-US" sz="2400" dirty="0" err="1"/>
              <a:t>ana</a:t>
            </a:r>
            <a:r>
              <a:rPr lang="en-US" sz="2400" dirty="0"/>
              <a:t> </a:t>
            </a:r>
            <a:r>
              <a:rPr lang="en-US" sz="2400" dirty="0" err="1"/>
              <a:t>pasangan</a:t>
            </a:r>
            <a:r>
              <a:rPr lang="en-US" sz="2400" dirty="0"/>
              <a:t> </a:t>
            </a:r>
            <a:r>
              <a:rPr lang="en-US" sz="2400" dirty="0" err="1"/>
              <a:t>utawa</a:t>
            </a:r>
            <a:r>
              <a:rPr lang="en-US" sz="2400" dirty="0"/>
              <a:t> </a:t>
            </a:r>
            <a:r>
              <a:rPr lang="en-US" sz="2400" dirty="0" err="1"/>
              <a:t>sandhangane</a:t>
            </a:r>
            <a:r>
              <a:rPr lang="en-US" sz="2400" dirty="0"/>
              <a:t>) </a:t>
            </a:r>
            <a:r>
              <a:rPr lang="en-US" sz="2400" dirty="0" err="1"/>
              <a:t>lan</a:t>
            </a:r>
            <a:r>
              <a:rPr lang="en-US" sz="2400" dirty="0"/>
              <a:t> </a:t>
            </a:r>
            <a:r>
              <a:rPr lang="en-US" sz="2400" dirty="0" err="1"/>
              <a:t>uga</a:t>
            </a:r>
            <a:r>
              <a:rPr lang="en-US" sz="2400" dirty="0"/>
              <a:t> </a:t>
            </a:r>
            <a:r>
              <a:rPr lang="en-US" sz="2400" dirty="0" err="1"/>
              <a:t>ana</a:t>
            </a:r>
            <a:r>
              <a:rPr lang="en-US" sz="2400" dirty="0"/>
              <a:t> </a:t>
            </a:r>
            <a:r>
              <a:rPr lang="en-US" sz="2400" dirty="0" err="1"/>
              <a:t>aksara</a:t>
            </a:r>
            <a:r>
              <a:rPr lang="en-US" sz="2400" dirty="0"/>
              <a:t> </a:t>
            </a:r>
            <a:r>
              <a:rPr lang="en-US" sz="2400" dirty="0" err="1"/>
              <a:t>pasangan</a:t>
            </a:r>
            <a:r>
              <a:rPr lang="en-US" sz="2400" dirty="0"/>
              <a:t>. </a:t>
            </a:r>
            <a:endParaRPr lang="en-US" sz="2400" dirty="0" smtClean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0" y="1352550"/>
            <a:ext cx="5267279" cy="3234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581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52400" y="133350"/>
            <a:ext cx="8458200" cy="1177918"/>
            <a:chOff x="152400" y="267070"/>
            <a:chExt cx="6065805" cy="1177918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" y="267070"/>
              <a:ext cx="6065805" cy="780680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533400" y="269282"/>
              <a:ext cx="5352115" cy="11757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buSzPct val="100000"/>
              </a:pP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Wulangan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2  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Maca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lan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Nulis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Aksara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Jawa</a:t>
              </a:r>
              <a:endParaRPr lang="en-US" sz="3200" b="1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516147" y="846922"/>
            <a:ext cx="62478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>
              <a:buAutoNum type="alphaUcPeriod"/>
              <a:tabLst>
                <a:tab pos="631825" algn="l"/>
              </a:tabLst>
            </a:pP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Maca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lan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Nulis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Tembung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Aksara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Jawa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0593" y="1504950"/>
            <a:ext cx="84272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Sak</a:t>
            </a:r>
            <a:r>
              <a:rPr lang="en-US" sz="2400" dirty="0"/>
              <a:t> </a:t>
            </a:r>
            <a:r>
              <a:rPr lang="en-US" sz="2400" dirty="0" err="1"/>
              <a:t>durunge</a:t>
            </a:r>
            <a:r>
              <a:rPr lang="en-US" sz="2400" dirty="0"/>
              <a:t> </a:t>
            </a:r>
            <a:r>
              <a:rPr lang="en-US" sz="2400" dirty="0" err="1"/>
              <a:t>latihan</a:t>
            </a:r>
            <a:r>
              <a:rPr lang="en-US" sz="2400" dirty="0"/>
              <a:t> </a:t>
            </a:r>
            <a:r>
              <a:rPr lang="en-US" sz="2400" dirty="0" err="1"/>
              <a:t>maca</a:t>
            </a:r>
            <a:r>
              <a:rPr lang="en-US" sz="2400" dirty="0"/>
              <a:t> </a:t>
            </a:r>
            <a:r>
              <a:rPr lang="en-US" sz="2400" dirty="0" err="1"/>
              <a:t>aksara</a:t>
            </a:r>
            <a:r>
              <a:rPr lang="en-US" sz="2400" dirty="0"/>
              <a:t> </a:t>
            </a:r>
            <a:r>
              <a:rPr lang="en-US" sz="2400" dirty="0" err="1"/>
              <a:t>Jawa</a:t>
            </a:r>
            <a:r>
              <a:rPr lang="en-US" sz="2400" dirty="0"/>
              <a:t> </a:t>
            </a:r>
            <a:r>
              <a:rPr lang="en-US" sz="2400" dirty="0" err="1"/>
              <a:t>kang</a:t>
            </a:r>
            <a:r>
              <a:rPr lang="en-US" sz="2400" dirty="0"/>
              <a:t> </a:t>
            </a:r>
            <a:r>
              <a:rPr lang="en-US" sz="2400" dirty="0" err="1"/>
              <a:t>ana</a:t>
            </a:r>
            <a:r>
              <a:rPr lang="en-US" sz="2400" dirty="0"/>
              <a:t> </a:t>
            </a:r>
            <a:r>
              <a:rPr lang="en-US" sz="2400" dirty="0" err="1"/>
              <a:t>pasangane</a:t>
            </a:r>
            <a:r>
              <a:rPr lang="en-US" sz="2400" dirty="0"/>
              <a:t>, </a:t>
            </a:r>
            <a:r>
              <a:rPr lang="en-US" sz="2400" dirty="0" err="1"/>
              <a:t>ayo</a:t>
            </a:r>
            <a:r>
              <a:rPr lang="en-US" sz="2400" dirty="0"/>
              <a:t> </a:t>
            </a:r>
            <a:r>
              <a:rPr lang="en-US" sz="2400" dirty="0" err="1"/>
              <a:t>padha</a:t>
            </a:r>
            <a:r>
              <a:rPr lang="en-US" sz="2400" dirty="0"/>
              <a:t> </a:t>
            </a:r>
            <a:r>
              <a:rPr lang="en-US" sz="2400" dirty="0" err="1"/>
              <a:t>digatekake</a:t>
            </a:r>
            <a:r>
              <a:rPr lang="en-US" sz="2400" dirty="0"/>
              <a:t> </a:t>
            </a:r>
            <a:r>
              <a:rPr lang="en-US" sz="2400" dirty="0" err="1"/>
              <a:t>conto</a:t>
            </a:r>
            <a:r>
              <a:rPr lang="en-US" sz="2400" dirty="0"/>
              <a:t> </a:t>
            </a:r>
            <a:r>
              <a:rPr lang="en-US" sz="2400" dirty="0" err="1"/>
              <a:t>ngisor</a:t>
            </a:r>
            <a:r>
              <a:rPr lang="en-US" sz="2400" dirty="0"/>
              <a:t> </a:t>
            </a:r>
            <a:r>
              <a:rPr lang="en-US" sz="2400" dirty="0" err="1"/>
              <a:t>iki</a:t>
            </a:r>
            <a:r>
              <a:rPr lang="en-US" sz="2400" dirty="0"/>
              <a:t>.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547" y="2401704"/>
            <a:ext cx="8094453" cy="2019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668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0381" y="323702"/>
            <a:ext cx="71252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631825" algn="l"/>
              </a:tabLst>
            </a:pP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B.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Maca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Ukara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Aksara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Jawa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Nganggo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Pasangan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18493" y="895350"/>
            <a:ext cx="78410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Saiki, </a:t>
            </a:r>
            <a:r>
              <a:rPr lang="en-US" sz="2400" dirty="0" err="1"/>
              <a:t>ayo</a:t>
            </a:r>
            <a:r>
              <a:rPr lang="en-US" sz="2400" dirty="0"/>
              <a:t> </a:t>
            </a:r>
            <a:r>
              <a:rPr lang="en-US" sz="2400" dirty="0" err="1"/>
              <a:t>padha</a:t>
            </a:r>
            <a:r>
              <a:rPr lang="en-US" sz="2400" dirty="0"/>
              <a:t> </a:t>
            </a:r>
            <a:r>
              <a:rPr lang="en-US" sz="2400" dirty="0" err="1"/>
              <a:t>sinau</a:t>
            </a:r>
            <a:r>
              <a:rPr lang="en-US" sz="2400" dirty="0"/>
              <a:t> </a:t>
            </a:r>
            <a:r>
              <a:rPr lang="en-US" sz="2400" dirty="0" err="1"/>
              <a:t>kanggo</a:t>
            </a:r>
            <a:r>
              <a:rPr lang="en-US" sz="2400" dirty="0"/>
              <a:t> </a:t>
            </a:r>
            <a:r>
              <a:rPr lang="en-US" sz="2400" dirty="0" err="1"/>
              <a:t>ningkatake</a:t>
            </a:r>
            <a:r>
              <a:rPr lang="en-US" sz="2400" dirty="0"/>
              <a:t> </a:t>
            </a:r>
            <a:r>
              <a:rPr lang="en-US" sz="2400" dirty="0" err="1"/>
              <a:t>ketrampilanmu</a:t>
            </a:r>
            <a:r>
              <a:rPr lang="en-US" sz="2400" dirty="0"/>
              <a:t> </a:t>
            </a:r>
            <a:r>
              <a:rPr lang="en-US" sz="2400" dirty="0" err="1"/>
              <a:t>babagan</a:t>
            </a:r>
            <a:r>
              <a:rPr lang="en-US" sz="2400" dirty="0"/>
              <a:t> </a:t>
            </a:r>
            <a:r>
              <a:rPr lang="en-US" sz="2400" dirty="0" err="1"/>
              <a:t>maca</a:t>
            </a:r>
            <a:r>
              <a:rPr lang="en-US" sz="2400" dirty="0"/>
              <a:t> </a:t>
            </a:r>
            <a:r>
              <a:rPr lang="en-US" sz="2400" dirty="0" err="1"/>
              <a:t>lan</a:t>
            </a:r>
            <a:r>
              <a:rPr lang="en-US" sz="2400" dirty="0"/>
              <a:t> </a:t>
            </a:r>
            <a:r>
              <a:rPr lang="en-US" sz="2400" dirty="0" err="1"/>
              <a:t>nulis</a:t>
            </a:r>
            <a:r>
              <a:rPr lang="en-US" sz="2400" dirty="0"/>
              <a:t> </a:t>
            </a:r>
            <a:r>
              <a:rPr lang="en-US" sz="2400" dirty="0" err="1"/>
              <a:t>aksara</a:t>
            </a:r>
            <a:r>
              <a:rPr lang="en-US" sz="2400" dirty="0"/>
              <a:t> </a:t>
            </a:r>
            <a:r>
              <a:rPr lang="en-US" sz="2400" dirty="0" err="1"/>
              <a:t>Jawa</a:t>
            </a:r>
            <a:r>
              <a:rPr lang="en-US" sz="2400" dirty="0"/>
              <a:t>.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93" y="1809750"/>
            <a:ext cx="6238473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241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381" y="323702"/>
            <a:ext cx="70439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631825" algn="l"/>
              </a:tabLst>
            </a:pPr>
            <a:r>
              <a:rPr lang="en-US" sz="2800" b="1" dirty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C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.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Nulis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Ukara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Aksara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Jawa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Nganggo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Pasangan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18493" y="895350"/>
            <a:ext cx="78410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Kanggo</a:t>
            </a:r>
            <a:r>
              <a:rPr lang="en-US" sz="2400" dirty="0"/>
              <a:t> </a:t>
            </a:r>
            <a:r>
              <a:rPr lang="en-US" sz="2400" dirty="0" err="1"/>
              <a:t>latihan</a:t>
            </a:r>
            <a:r>
              <a:rPr lang="en-US" sz="2400" dirty="0"/>
              <a:t> </a:t>
            </a:r>
            <a:r>
              <a:rPr lang="en-US" sz="2400" dirty="0" err="1"/>
              <a:t>supaya</a:t>
            </a:r>
            <a:r>
              <a:rPr lang="en-US" sz="2400" dirty="0"/>
              <a:t> </a:t>
            </a:r>
            <a:r>
              <a:rPr lang="en-US" sz="2400" dirty="0" err="1"/>
              <a:t>lancar</a:t>
            </a:r>
            <a:r>
              <a:rPr lang="en-US" sz="2400" dirty="0"/>
              <a:t> </a:t>
            </a:r>
            <a:r>
              <a:rPr lang="en-US" sz="2400" dirty="0" err="1"/>
              <a:t>olehe</a:t>
            </a:r>
            <a:r>
              <a:rPr lang="en-US" sz="2400" dirty="0"/>
              <a:t> </a:t>
            </a:r>
            <a:r>
              <a:rPr lang="en-US" sz="2400" dirty="0" err="1"/>
              <a:t>nulis</a:t>
            </a:r>
            <a:r>
              <a:rPr lang="en-US" sz="2400" dirty="0"/>
              <a:t>, </a:t>
            </a:r>
            <a:r>
              <a:rPr lang="en-US" sz="2400" dirty="0" err="1"/>
              <a:t>coba</a:t>
            </a:r>
            <a:r>
              <a:rPr lang="en-US" sz="2400" dirty="0"/>
              <a:t> </a:t>
            </a:r>
            <a:r>
              <a:rPr lang="en-US" sz="2400" dirty="0" err="1"/>
              <a:t>ukara</a:t>
            </a:r>
            <a:r>
              <a:rPr lang="en-US" sz="2400" dirty="0"/>
              <a:t> </a:t>
            </a:r>
            <a:r>
              <a:rPr lang="en-US" sz="2400" dirty="0" err="1"/>
              <a:t>ing</a:t>
            </a:r>
            <a:r>
              <a:rPr lang="en-US" sz="2400" dirty="0"/>
              <a:t> </a:t>
            </a:r>
            <a:r>
              <a:rPr lang="en-US" sz="2400" dirty="0" err="1"/>
              <a:t>ngisor</a:t>
            </a:r>
            <a:r>
              <a:rPr lang="en-US" sz="2400" dirty="0"/>
              <a:t> </a:t>
            </a:r>
            <a:r>
              <a:rPr lang="en-US" sz="2400" dirty="0" err="1"/>
              <a:t>iki</a:t>
            </a:r>
            <a:r>
              <a:rPr lang="en-US" sz="2400" dirty="0"/>
              <a:t> </a:t>
            </a:r>
            <a:r>
              <a:rPr lang="en-US" sz="2400" dirty="0" err="1"/>
              <a:t>gantinen</a:t>
            </a:r>
            <a:r>
              <a:rPr lang="en-US" sz="2400" dirty="0"/>
              <a:t> </a:t>
            </a:r>
            <a:r>
              <a:rPr lang="en-US" sz="2400" dirty="0" err="1"/>
              <a:t>nganggo</a:t>
            </a:r>
            <a:r>
              <a:rPr lang="en-US" sz="2400" dirty="0"/>
              <a:t> </a:t>
            </a:r>
            <a:r>
              <a:rPr lang="en-US" sz="2400" dirty="0" err="1"/>
              <a:t>aksara</a:t>
            </a:r>
            <a:r>
              <a:rPr lang="en-US" sz="2400" dirty="0"/>
              <a:t> </a:t>
            </a:r>
            <a:r>
              <a:rPr lang="en-US" sz="2400" dirty="0" err="1"/>
              <a:t>Jawa</a:t>
            </a:r>
            <a:r>
              <a:rPr lang="en-US" sz="2400" dirty="0"/>
              <a:t> </a:t>
            </a:r>
            <a:r>
              <a:rPr lang="en-US" sz="2400" dirty="0" err="1"/>
              <a:t>kanthi</a:t>
            </a:r>
            <a:r>
              <a:rPr lang="en-US" sz="2400" dirty="0"/>
              <a:t> </a:t>
            </a:r>
            <a:r>
              <a:rPr lang="en-US" sz="2400" dirty="0" err="1"/>
              <a:t>premati</a:t>
            </a:r>
            <a:r>
              <a:rPr lang="en-US" sz="2400" dirty="0"/>
              <a:t>.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657" y="1885949"/>
            <a:ext cx="8132885" cy="2309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996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597</TotalTime>
  <Words>217</Words>
  <Application>Microsoft Office PowerPoint</Application>
  <PresentationFormat>On-screen Show (16:9)</PresentationFormat>
  <Paragraphs>24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Rofikah</cp:lastModifiedBy>
  <cp:revision>97</cp:revision>
  <dcterms:created xsi:type="dcterms:W3CDTF">2020-01-31T07:09:35Z</dcterms:created>
  <dcterms:modified xsi:type="dcterms:W3CDTF">2023-01-19T09:44:32Z</dcterms:modified>
</cp:coreProperties>
</file>